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7" r:id="rId2"/>
    <p:sldId id="258" r:id="rId3"/>
    <p:sldId id="264" r:id="rId4"/>
    <p:sldId id="272" r:id="rId5"/>
    <p:sldId id="308" r:id="rId6"/>
    <p:sldId id="30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330" autoAdjust="0"/>
    <p:restoredTop sz="94660"/>
  </p:normalViewPr>
  <p:slideViewPr>
    <p:cSldViewPr snapToGrid="0">
      <p:cViewPr>
        <p:scale>
          <a:sx n="60" d="100"/>
          <a:sy n="60" d="100"/>
        </p:scale>
        <p:origin x="1012" y="1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2.gif>
</file>

<file path=ppt/media/image3.gif>
</file>

<file path=ppt/media/image4.gif>
</file>

<file path=ppt/media/image5.jpe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F7181F-BE60-4196-8A11-AAD40EC1875F}" type="datetimeFigureOut">
              <a:rPr lang="en-IN" smtClean="0"/>
              <a:t>03-02-2024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C63862-273F-4BDB-BAD0-F391357739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3381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379524-8C5F-1870-CC71-7863A1895C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AD8DBE-CDD1-0E64-30D7-EBEA9DFF44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AFB60E-8803-41F2-EE35-A84B051752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A6CEB-4675-4B0D-9E26-B4B2A132D633}" type="datetimeFigureOut">
              <a:rPr lang="en-IN" smtClean="0"/>
              <a:t>03-02-2024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A6EB9D-5F0B-69F0-35E6-345F9ADE2E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24DA00-58FE-FA53-C9B8-AF4FF836D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6CEA2-E452-48DD-B674-01FE2702DE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62260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C7B1C7-3686-1FBE-8AE2-F0BB90ADE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E2127D-A409-EC61-503A-C20F16E5DD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33C38C-0D23-1938-D5C9-6437D90C29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A6CEB-4675-4B0D-9E26-B4B2A132D633}" type="datetimeFigureOut">
              <a:rPr lang="en-IN" smtClean="0"/>
              <a:t>03-02-2024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6A762C-F5D4-9B0C-C657-87F943BBF3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DBA072-7E68-4690-D36F-DC6024EB5F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6CEA2-E452-48DD-B674-01FE2702DE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737245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0480696-DE76-0E97-6B4F-BAEB576CDC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AE0988-1C2C-61F8-89DF-627AFB8D93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0C9EED-F7E7-0EB0-E660-E981B834B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A6CEB-4675-4B0D-9E26-B4B2A132D633}" type="datetimeFigureOut">
              <a:rPr lang="en-IN" smtClean="0"/>
              <a:t>03-02-2024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F81754-DCFF-EA3A-D6ED-56FFAFF36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110E85-195C-1459-8CB8-0B05254FD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6CEA2-E452-48DD-B674-01FE2702DE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93208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CE0BE-BBBB-F5EF-F2AA-1B1A5C5682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4A5D98-5E4B-509A-8F43-BA4D52A003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D94F31-70CD-5F78-DAE8-71E441455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A6CEB-4675-4B0D-9E26-B4B2A132D633}" type="datetimeFigureOut">
              <a:rPr lang="en-IN" smtClean="0"/>
              <a:t>03-02-2024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A22730-3E6B-B392-5F49-4AA4655094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48C26F-AB2E-9FE0-8D69-72967F0D6F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6CEA2-E452-48DD-B674-01FE2702DE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5845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19442-A44A-24E2-B5BE-07F5C91CAF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CAA333-3C0B-3CC8-5702-07E9ADEA5B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5BE781-A360-1813-8B6A-816ABA7EB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A6CEB-4675-4B0D-9E26-B4B2A132D633}" type="datetimeFigureOut">
              <a:rPr lang="en-IN" smtClean="0"/>
              <a:t>03-02-2024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8AEE70-B019-67BA-5637-3898D66F3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DEF618-BE8E-E4F5-A14F-78EBAE444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6CEA2-E452-48DD-B674-01FE2702DE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21218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FD17F0-AA8F-994A-E5C6-091A45007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F61C6-11B3-39A5-6DC5-09F63F7170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DB8B86-6DCA-3C59-C833-63E5DEB652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6A2B35-5B7C-E401-DF7B-65C29FA583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A6CEB-4675-4B0D-9E26-B4B2A132D633}" type="datetimeFigureOut">
              <a:rPr lang="en-IN" smtClean="0"/>
              <a:t>03-02-2024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83EEEA-F774-56AE-9AE6-267F2841A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F7CF5C-2587-ED0C-A036-A743BAE0D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6CEA2-E452-48DD-B674-01FE2702DE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25268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DA3E4-BF70-079B-171E-A87ED6F24B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7142B1-94D4-EAA8-BEBF-2E67CBFE95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866386-BD88-0CC3-AB05-F493348842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E676FC-2F2F-8549-E398-77CEA0DA8E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C6A5FF4-C4BD-5DAE-25BB-03F96F64D5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FBE6E4E-6B27-07B5-2E70-5FA6DC73E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A6CEB-4675-4B0D-9E26-B4B2A132D633}" type="datetimeFigureOut">
              <a:rPr lang="en-IN" smtClean="0"/>
              <a:t>03-02-2024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C06402F-D039-C7EA-7EAD-0C3796FC8B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82B359-D779-919D-DF92-A48A6A1A5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6CEA2-E452-48DD-B674-01FE2702DE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5505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CCBB9-089B-F0DB-5E41-D0BACEE901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0FE84E-68FE-9A1A-5D65-5B13DEC88B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A6CEB-4675-4B0D-9E26-B4B2A132D633}" type="datetimeFigureOut">
              <a:rPr lang="en-IN" smtClean="0"/>
              <a:t>03-02-2024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A8E986-E780-C563-90B7-25581B0FB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8536A4-8EF3-AB68-EB54-0CE815BE1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6CEA2-E452-48DD-B674-01FE2702DE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28162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30D71D-41EE-31CC-F1F7-6D3D84B53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A6CEB-4675-4B0D-9E26-B4B2A132D633}" type="datetimeFigureOut">
              <a:rPr lang="en-IN" smtClean="0"/>
              <a:t>03-02-2024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D48B0E-D2EF-03AA-910E-41B399711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787A67-76AF-4F26-548C-3B33DBF21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6CEA2-E452-48DD-B674-01FE2702DE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78567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95D05-5EC9-029C-990C-CBA51111C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D77C33-8342-5156-8EA0-85ECE51811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DF6258-8C14-FBB1-329B-5939AA4FDD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24F011-85AC-7214-FDE9-10376CEAF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A6CEB-4675-4B0D-9E26-B4B2A132D633}" type="datetimeFigureOut">
              <a:rPr lang="en-IN" smtClean="0"/>
              <a:t>03-02-2024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66EA59-0965-AE11-291B-DB1F992E27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5AE469-CEFF-4FBF-C116-7B273672E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6CEA2-E452-48DD-B674-01FE2702DE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74269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0EC9C-8C7D-E8BF-689A-DEF5208474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251B436-AD06-35AB-BB0A-F4EA26B08C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498202-8A43-5C1A-6989-CA6BBA0CC6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831B78-E908-B11D-CF4B-35998D82E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A6CEB-4675-4B0D-9E26-B4B2A132D633}" type="datetimeFigureOut">
              <a:rPr lang="en-IN" smtClean="0"/>
              <a:t>03-02-2024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F3A843-384A-703F-9FE4-F2D0F4624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7499BB-5384-2FF8-ED9C-15E639F6F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6CEA2-E452-48DD-B674-01FE2702DE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26609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4EDB912-CCE6-7E1F-A6D8-8366F144E6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9AEA13-8028-DC50-BA19-887FA9FA0B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AB3901-EBD5-651F-4008-5ED591193D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5A6CEB-4675-4B0D-9E26-B4B2A132D633}" type="datetimeFigureOut">
              <a:rPr lang="en-IN" smtClean="0"/>
              <a:t>03-02-2024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071062-F963-B05A-5416-C96F0717E9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9051C9-3CF0-F28F-6C5A-8BF8A01435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96CEA2-E452-48DD-B674-01FE2702DE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11595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B0F9389-DE6A-5313-8B47-7AC709E365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752" y="6108424"/>
            <a:ext cx="1295801" cy="42311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797C8B3-4CF7-460B-9051-83B197B80EEE}"/>
              </a:ext>
            </a:extLst>
          </p:cNvPr>
          <p:cNvSpPr txBox="1"/>
          <p:nvPr/>
        </p:nvSpPr>
        <p:spPr>
          <a:xfrm>
            <a:off x="6371923" y="2483317"/>
            <a:ext cx="511101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600" dirty="0">
                <a:ln w="0"/>
                <a:solidFill>
                  <a:srgbClr val="00206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Rounded MT Bold" panose="020F0704030504030204" pitchFamily="34" charset="0"/>
              </a:rPr>
              <a:t>Bootstrap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99021F0-7F01-8A91-C145-B8EC934F094D}"/>
              </a:ext>
            </a:extLst>
          </p:cNvPr>
          <p:cNvSpPr txBox="1"/>
          <p:nvPr/>
        </p:nvSpPr>
        <p:spPr>
          <a:xfrm>
            <a:off x="6054291" y="3744228"/>
            <a:ext cx="59259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 Rounded MT Bold" panose="020F0704030504030204" pitchFamily="34" charset="0"/>
              </a:rPr>
              <a:t>The Next Generation of Web Development</a:t>
            </a:r>
          </a:p>
          <a:p>
            <a:endParaRPr lang="en-IN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7C7F5BA-8DE9-ED84-7A21-CD6DCA2E29F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9" t="20803" r="2611" b="21581"/>
          <a:stretch/>
        </p:blipFill>
        <p:spPr>
          <a:xfrm>
            <a:off x="144378" y="1530418"/>
            <a:ext cx="5765533" cy="3680127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1434834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422FFD3-192C-15E6-0C21-F4CACCB836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752" y="6108424"/>
            <a:ext cx="1295801" cy="42311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14BD7A3-C2F8-55F2-3E19-C7721CD093A8}"/>
              </a:ext>
            </a:extLst>
          </p:cNvPr>
          <p:cNvSpPr txBox="1"/>
          <p:nvPr/>
        </p:nvSpPr>
        <p:spPr>
          <a:xfrm>
            <a:off x="3590224" y="211755"/>
            <a:ext cx="533239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002060"/>
                </a:solidFill>
                <a:latin typeface="Arial Rounded MT Bold" panose="020F0704030504030204" pitchFamily="34" charset="0"/>
              </a:rPr>
              <a:t>What is Bootstrap</a:t>
            </a:r>
            <a:endParaRPr lang="en-IN" sz="4400" dirty="0">
              <a:solidFill>
                <a:srgbClr val="002060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8DA709E-3D06-F2EF-8160-091F07ED5B90}"/>
              </a:ext>
            </a:extLst>
          </p:cNvPr>
          <p:cNvSpPr/>
          <p:nvPr/>
        </p:nvSpPr>
        <p:spPr>
          <a:xfrm>
            <a:off x="3878981" y="1559294"/>
            <a:ext cx="7883091" cy="54864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D4313D-457F-86FC-61FF-0E41FF1459FB}"/>
              </a:ext>
            </a:extLst>
          </p:cNvPr>
          <p:cNvSpPr txBox="1"/>
          <p:nvPr/>
        </p:nvSpPr>
        <p:spPr>
          <a:xfrm>
            <a:off x="3859729" y="1617044"/>
            <a:ext cx="82071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  <a:latin typeface="Arial Rounded MT Bold" panose="020F0704030504030204" pitchFamily="34" charset="0"/>
              </a:rPr>
              <a:t>Bootstrap is a widely-used front-end framework for web development.</a:t>
            </a:r>
          </a:p>
          <a:p>
            <a:endParaRPr lang="en-IN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FC9B9782-ECC0-A1A5-1C19-1D03579C9FF3}"/>
              </a:ext>
            </a:extLst>
          </p:cNvPr>
          <p:cNvSpPr/>
          <p:nvPr/>
        </p:nvSpPr>
        <p:spPr>
          <a:xfrm>
            <a:off x="3858125" y="2356585"/>
            <a:ext cx="7883091" cy="84862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E62E14-CD5E-97E4-204E-9DC9DA2916A0}"/>
              </a:ext>
            </a:extLst>
          </p:cNvPr>
          <p:cNvSpPr txBox="1"/>
          <p:nvPr/>
        </p:nvSpPr>
        <p:spPr>
          <a:xfrm>
            <a:off x="3907856" y="2415941"/>
            <a:ext cx="77194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  <a:latin typeface="Arial Rounded MT Bold" panose="020F0704030504030204" pitchFamily="34" charset="0"/>
              </a:rPr>
              <a:t>It provides a collection of pre-built HTML, CSS and </a:t>
            </a:r>
            <a:r>
              <a:rPr lang="en-US" dirty="0" err="1">
                <a:solidFill>
                  <a:srgbClr val="002060"/>
                </a:solidFill>
                <a:latin typeface="Arial Rounded MT Bold" panose="020F0704030504030204" pitchFamily="34" charset="0"/>
              </a:rPr>
              <a:t>javascript</a:t>
            </a:r>
            <a:r>
              <a:rPr lang="en-US" dirty="0">
                <a:solidFill>
                  <a:srgbClr val="002060"/>
                </a:solidFill>
                <a:latin typeface="Arial Rounded MT Bold" panose="020F0704030504030204" pitchFamily="34" charset="0"/>
              </a:rPr>
              <a:t> components and utilities</a:t>
            </a:r>
            <a:r>
              <a:rPr lang="en-US" dirty="0">
                <a:latin typeface="Arial Rounded MT Bold" panose="020F0704030504030204" pitchFamily="34" charset="0"/>
              </a:rPr>
              <a:t>.</a:t>
            </a:r>
          </a:p>
          <a:p>
            <a:endParaRPr lang="en-IN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82CAE190-E24A-123E-B419-0AAE0F888BE8}"/>
              </a:ext>
            </a:extLst>
          </p:cNvPr>
          <p:cNvSpPr/>
          <p:nvPr/>
        </p:nvSpPr>
        <p:spPr>
          <a:xfrm>
            <a:off x="3856522" y="3510013"/>
            <a:ext cx="7883091" cy="1427748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C94352-2004-1682-7257-68FF930BE003}"/>
              </a:ext>
            </a:extLst>
          </p:cNvPr>
          <p:cNvSpPr txBox="1"/>
          <p:nvPr/>
        </p:nvSpPr>
        <p:spPr>
          <a:xfrm>
            <a:off x="3975232" y="3542097"/>
            <a:ext cx="7921593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rgbClr val="002060"/>
                </a:solidFill>
                <a:latin typeface="Arial Rounded MT Bold" panose="020F0704030504030204" pitchFamily="34" charset="0"/>
              </a:rPr>
              <a:t>Bootstrap simplifies the process of creating consistent and professional-looking web interfaces by offering a wide range of ready-to-use UI components</a:t>
            </a:r>
          </a:p>
          <a:p>
            <a:endParaRPr lang="en-IN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1784880E-5BE5-DAD5-0FDD-8B5CC648A35F}"/>
              </a:ext>
            </a:extLst>
          </p:cNvPr>
          <p:cNvSpPr/>
          <p:nvPr/>
        </p:nvSpPr>
        <p:spPr>
          <a:xfrm>
            <a:off x="3866146" y="5223310"/>
            <a:ext cx="7883091" cy="59035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868B6D5-897E-D290-B258-5B59106BDB3A}"/>
              </a:ext>
            </a:extLst>
          </p:cNvPr>
          <p:cNvSpPr txBox="1"/>
          <p:nvPr/>
        </p:nvSpPr>
        <p:spPr>
          <a:xfrm>
            <a:off x="3955983" y="5342020"/>
            <a:ext cx="75173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  <a:latin typeface="Arial Rounded MT Bold" panose="020F0704030504030204" pitchFamily="34" charset="0"/>
              </a:rPr>
              <a:t>The bootstrap was initially developed by Twitter</a:t>
            </a:r>
          </a:p>
          <a:p>
            <a:endParaRPr lang="en-IN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694F9D7-7716-4DE0-98A6-6D1D27591C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9220" y="1824648"/>
            <a:ext cx="3469879" cy="4104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336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animBg="1"/>
      <p:bldP spid="5" grpId="0"/>
      <p:bldP spid="6" grpId="0" animBg="1"/>
      <p:bldP spid="7" grpId="0"/>
      <p:bldP spid="8" grpId="0" animBg="1"/>
      <p:bldP spid="9" grpId="0"/>
      <p:bldP spid="10" grpId="0" animBg="1"/>
      <p:bldP spid="1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D5C3172-718E-F032-75D9-70ABC8D3A5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752" y="6108424"/>
            <a:ext cx="1295801" cy="42311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129CBDB-820A-DA0B-C5F3-4CD9D041CCDF}"/>
              </a:ext>
            </a:extLst>
          </p:cNvPr>
          <p:cNvSpPr txBox="1"/>
          <p:nvPr/>
        </p:nvSpPr>
        <p:spPr>
          <a:xfrm>
            <a:off x="2993457" y="259882"/>
            <a:ext cx="676656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002060"/>
                </a:solidFill>
                <a:latin typeface="Arial Rounded MT Bold" panose="020F0704030504030204" pitchFamily="34" charset="0"/>
              </a:rPr>
              <a:t>Bootstrap Grid system</a:t>
            </a:r>
            <a:endParaRPr lang="en-IN" sz="4400" dirty="0">
              <a:solidFill>
                <a:srgbClr val="002060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867971D-3210-84A6-9A12-ACDFB736FC14}"/>
              </a:ext>
            </a:extLst>
          </p:cNvPr>
          <p:cNvSpPr txBox="1"/>
          <p:nvPr/>
        </p:nvSpPr>
        <p:spPr>
          <a:xfrm>
            <a:off x="6148138" y="1289467"/>
            <a:ext cx="5662062" cy="12824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Bootstrap grid system is a powerful and responsive layout system that helps you create flexible and responsive web page layouts.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C91053-3D69-C641-2422-550A65762D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6789" y="1525692"/>
            <a:ext cx="5633871" cy="422540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A1EE6E2-3F2E-06DD-3B04-EEDCE4B2E505}"/>
              </a:ext>
            </a:extLst>
          </p:cNvPr>
          <p:cNvSpPr txBox="1"/>
          <p:nvPr/>
        </p:nvSpPr>
        <p:spPr>
          <a:xfrm>
            <a:off x="6266045" y="2729769"/>
            <a:ext cx="5409397" cy="3359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rgbClr val="002060"/>
                </a:solidFill>
                <a:latin typeface="Arial Rounded MT Bold" panose="020F0704030504030204" pitchFamily="34" charset="0"/>
              </a:rPr>
              <a:t>Grid Structure: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grid system is based on a 12-column layout.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 row is the container for columns.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Columns are defined using the .col-* classes, where * represents the number of columns the element should span.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Columns within a row should always add up to 12 or less to maintain a proper layout.</a:t>
            </a:r>
          </a:p>
        </p:txBody>
      </p:sp>
    </p:spTree>
    <p:extLst>
      <p:ext uri="{BB962C8B-B14F-4D97-AF65-F5344CB8AC3E}">
        <p14:creationId xmlns:p14="http://schemas.microsoft.com/office/powerpoint/2010/main" val="626661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28E821-86BE-0AC1-28F9-E722B195F292}"/>
              </a:ext>
            </a:extLst>
          </p:cNvPr>
          <p:cNvSpPr txBox="1"/>
          <p:nvPr/>
        </p:nvSpPr>
        <p:spPr>
          <a:xfrm>
            <a:off x="1085249" y="243658"/>
            <a:ext cx="980092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rgbClr val="002060"/>
                </a:solidFill>
                <a:latin typeface="Arial Rounded MT Bold" panose="020F0704030504030204" pitchFamily="34" charset="0"/>
              </a:rPr>
              <a:t>Basic Structure of a Bootstrap Grid</a:t>
            </a:r>
            <a:endParaRPr lang="en-IN" sz="4400" dirty="0">
              <a:solidFill>
                <a:srgbClr val="002060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02F80B-09E1-85FD-0E30-736B2E2AFB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752" y="6108424"/>
            <a:ext cx="1295801" cy="42311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1A10487-8974-DA19-3374-F1CDF79CDF4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35" t="7158" r="7903" b="8211"/>
          <a:stretch/>
        </p:blipFill>
        <p:spPr>
          <a:xfrm>
            <a:off x="1828801" y="1513669"/>
            <a:ext cx="7082838" cy="462725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2FA4737-57AE-5AE2-7A31-41E98325755F}"/>
              </a:ext>
            </a:extLst>
          </p:cNvPr>
          <p:cNvSpPr txBox="1"/>
          <p:nvPr/>
        </p:nvSpPr>
        <p:spPr>
          <a:xfrm>
            <a:off x="3741819" y="1869760"/>
            <a:ext cx="4478155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&lt;div class="container"&gt;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&lt;div class="row"&gt;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&lt;div class="col-*-*"&gt;&lt;/div&gt;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&lt;div class="col-*-*"&gt;&lt;/div&gt;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&lt;/div&gt;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&lt;div class="row"&gt;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&lt;div class="col-*-*"&gt;&lt;/div&gt;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&lt;div class="col-*-*"&gt;&lt;/div&gt;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&lt;div class="col-*-*"&gt;&lt;/div&gt;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&lt;/div&gt;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&lt;div class="row"&gt;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...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&lt;/div&gt;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&lt;/div&gt;</a:t>
            </a:r>
            <a:endParaRPr lang="en-IN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3A0F97-693C-6D36-EC51-FA572A8A98F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89" t="21744" r="19225" b="14946"/>
          <a:stretch/>
        </p:blipFill>
        <p:spPr>
          <a:xfrm>
            <a:off x="9153625" y="3854917"/>
            <a:ext cx="2926080" cy="3003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395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B757831-6A67-9C40-4DE6-C8371C079D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2" y="0"/>
            <a:ext cx="12186276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40C6A41-0397-CD88-C5D7-091117BE5F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1033" y="365760"/>
            <a:ext cx="8941260" cy="622754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6B649F6-C441-791D-F46C-475A12CE231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5643" y="367318"/>
            <a:ext cx="8909508" cy="622754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24BB607-76B6-07EA-C457-6C32D8574D7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9825" y="365761"/>
            <a:ext cx="8957136" cy="622754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9628927-9CB8-C079-FCE8-EB7B253D8FA9}"/>
              </a:ext>
            </a:extLst>
          </p:cNvPr>
          <p:cNvSpPr/>
          <p:nvPr/>
        </p:nvSpPr>
        <p:spPr>
          <a:xfrm>
            <a:off x="340242" y="1903228"/>
            <a:ext cx="1733107" cy="393405"/>
          </a:xfrm>
          <a:prstGeom prst="rect">
            <a:avLst/>
          </a:prstGeom>
          <a:solidFill>
            <a:schemeClr val="accent1">
              <a:alpha val="24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E6DEE35-6815-D47E-4B70-18D20B8FC6F1}"/>
              </a:ext>
            </a:extLst>
          </p:cNvPr>
          <p:cNvSpPr/>
          <p:nvPr/>
        </p:nvSpPr>
        <p:spPr>
          <a:xfrm>
            <a:off x="343786" y="2406503"/>
            <a:ext cx="1733107" cy="393405"/>
          </a:xfrm>
          <a:prstGeom prst="rect">
            <a:avLst/>
          </a:prstGeom>
          <a:solidFill>
            <a:schemeClr val="accent1">
              <a:alpha val="24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5249166-32F8-B16F-32A2-12328B155F61}"/>
              </a:ext>
            </a:extLst>
          </p:cNvPr>
          <p:cNvSpPr/>
          <p:nvPr/>
        </p:nvSpPr>
        <p:spPr>
          <a:xfrm>
            <a:off x="326060" y="2888516"/>
            <a:ext cx="1733107" cy="393405"/>
          </a:xfrm>
          <a:prstGeom prst="rect">
            <a:avLst/>
          </a:prstGeom>
          <a:solidFill>
            <a:schemeClr val="accent1">
              <a:alpha val="24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9795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7" presetClass="emph" presetSubtype="0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7" dur="25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8" dur="25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9" dur="25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25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7" presetClass="emph" presetSubtype="0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8" dur="25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9" dur="25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0" dur="25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1" dur="25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1DBD89F-8668-B12E-AE4D-2F731A5347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1637" y="639895"/>
            <a:ext cx="5928725" cy="557821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86E818A-0D91-FC33-1CFB-4C61F3DD03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400" y="6013642"/>
            <a:ext cx="1528148" cy="498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416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385</TotalTime>
  <Words>243</Words>
  <Application>Microsoft Office PowerPoint</Application>
  <PresentationFormat>Widescreen</PresentationFormat>
  <Paragraphs>29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Arial Rounded MT Bold</vt:lpstr>
      <vt:lpstr>Calibri</vt:lpstr>
      <vt:lpstr>Calibri Light</vt:lpstr>
      <vt:lpstr>Tahoma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RAHUL MK</dc:creator>
  <cp:lastModifiedBy>RAHUL MK</cp:lastModifiedBy>
  <cp:revision>7</cp:revision>
  <dcterms:created xsi:type="dcterms:W3CDTF">2024-02-01T05:10:29Z</dcterms:created>
  <dcterms:modified xsi:type="dcterms:W3CDTF">2024-02-03T06:31:44Z</dcterms:modified>
</cp:coreProperties>
</file>

<file path=docProps/thumbnail.jpeg>
</file>